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8804D14-A8CA-4AA4-8815-261D328DF46E}"/>
    <pc:docChg chg="modSld">
      <pc:chgData name="Matthieu De Mari" userId="dfb708c9-d8dc-439f-9a3b-c772bf4a311c" providerId="ADAL" clId="{F8804D14-A8CA-4AA4-8815-261D328DF46E}" dt="2023-03-21T03:30:16.036" v="11" actId="20577"/>
      <pc:docMkLst>
        <pc:docMk/>
      </pc:docMkLst>
      <pc:sldChg chg="modSp mod">
        <pc:chgData name="Matthieu De Mari" userId="dfb708c9-d8dc-439f-9a3b-c772bf4a311c" providerId="ADAL" clId="{F8804D14-A8CA-4AA4-8815-261D328DF46E}" dt="2023-03-21T03:30:11.645" v="5" actId="20577"/>
        <pc:sldMkLst>
          <pc:docMk/>
          <pc:sldMk cId="3647401048" sldId="348"/>
        </pc:sldMkLst>
      </pc:sldChg>
      <pc:sldChg chg="modSp mod">
        <pc:chgData name="Matthieu De Mari" userId="dfb708c9-d8dc-439f-9a3b-c772bf4a311c" providerId="ADAL" clId="{F8804D14-A8CA-4AA4-8815-261D328DF46E}" dt="2023-03-21T03:30:16.036" v="11" actId="20577"/>
        <pc:sldMkLst>
          <pc:docMk/>
          <pc:sldMk cId="4192121719" sldId="349"/>
        </pc:sldMkLst>
      </pc:sldChg>
    </pc:docChg>
  </pc:docChgLst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BEDA866A-4B51-4131-8B7E-B95FFC755740}"/>
    <pc:docChg chg="modSld">
      <pc:chgData name="Matthieu De Mari" userId="dfb708c9-d8dc-439f-9a3b-c772bf4a311c" providerId="ADAL" clId="{BEDA866A-4B51-4131-8B7E-B95FFC755740}" dt="2025-03-20T08:08:30.816" v="71"/>
      <pc:docMkLst>
        <pc:docMk/>
      </pc:docMkLst>
      <pc:sldChg chg="modSp mod">
        <pc:chgData name="Matthieu De Mari" userId="dfb708c9-d8dc-439f-9a3b-c772bf4a311c" providerId="ADAL" clId="{BEDA866A-4B51-4131-8B7E-B95FFC755740}" dt="2025-03-20T08:05:46.627" v="19" actId="20577"/>
        <pc:sldMkLst>
          <pc:docMk/>
          <pc:sldMk cId="2630762276" sldId="342"/>
        </pc:sldMkLst>
        <pc:spChg chg="mod">
          <ac:chgData name="Matthieu De Mari" userId="dfb708c9-d8dc-439f-9a3b-c772bf4a311c" providerId="ADAL" clId="{BEDA866A-4B51-4131-8B7E-B95FFC755740}" dt="2025-03-20T08:05:46.627" v="19" actId="20577"/>
          <ac:spMkLst>
            <pc:docMk/>
            <pc:sldMk cId="2630762276" sldId="342"/>
            <ac:spMk id="3" creationId="{ECDDC4E1-656C-4FCA-89F2-3158BAA130D4}"/>
          </ac:spMkLst>
        </pc:spChg>
      </pc:sldChg>
      <pc:sldChg chg="modSp mod">
        <pc:chgData name="Matthieu De Mari" userId="dfb708c9-d8dc-439f-9a3b-c772bf4a311c" providerId="ADAL" clId="{BEDA866A-4B51-4131-8B7E-B95FFC755740}" dt="2025-03-20T08:05:50.566" v="21" actId="20577"/>
        <pc:sldMkLst>
          <pc:docMk/>
          <pc:sldMk cId="902343692" sldId="345"/>
        </pc:sldMkLst>
        <pc:spChg chg="mod">
          <ac:chgData name="Matthieu De Mari" userId="dfb708c9-d8dc-439f-9a3b-c772bf4a311c" providerId="ADAL" clId="{BEDA866A-4B51-4131-8B7E-B95FFC755740}" dt="2025-03-20T08:05:50.566" v="21" actId="20577"/>
          <ac:spMkLst>
            <pc:docMk/>
            <pc:sldMk cId="902343692" sldId="345"/>
            <ac:spMk id="3" creationId="{ECDDC4E1-656C-4FCA-89F2-3158BAA130D4}"/>
          </ac:spMkLst>
        </pc:spChg>
      </pc:sldChg>
      <pc:sldChg chg="modSp mod">
        <pc:chgData name="Matthieu De Mari" userId="dfb708c9-d8dc-439f-9a3b-c772bf4a311c" providerId="ADAL" clId="{BEDA866A-4B51-4131-8B7E-B95FFC755740}" dt="2025-03-20T08:08:09.924" v="56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BEDA866A-4B51-4131-8B7E-B95FFC755740}" dt="2025-03-20T08:08:09.924" v="56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modSp mod">
        <pc:chgData name="Matthieu De Mari" userId="dfb708c9-d8dc-439f-9a3b-c772bf4a311c" providerId="ADAL" clId="{BEDA866A-4B51-4131-8B7E-B95FFC755740}" dt="2025-03-20T07:31:54.712" v="17" actId="20577"/>
        <pc:sldMkLst>
          <pc:docMk/>
          <pc:sldMk cId="1550589" sldId="427"/>
        </pc:sldMkLst>
        <pc:spChg chg="mod">
          <ac:chgData name="Matthieu De Mari" userId="dfb708c9-d8dc-439f-9a3b-c772bf4a311c" providerId="ADAL" clId="{BEDA866A-4B51-4131-8B7E-B95FFC755740}" dt="2025-03-20T07:31:54.712" v="17" actId="20577"/>
          <ac:spMkLst>
            <pc:docMk/>
            <pc:sldMk cId="1550589" sldId="427"/>
            <ac:spMk id="5" creationId="{7E1FBD57-FF90-4285-8338-7B04712A5D53}"/>
          </ac:spMkLst>
        </pc:spChg>
      </pc:sldChg>
      <pc:sldChg chg="modSp mod">
        <pc:chgData name="Matthieu De Mari" userId="dfb708c9-d8dc-439f-9a3b-c772bf4a311c" providerId="ADAL" clId="{BEDA866A-4B51-4131-8B7E-B95FFC755740}" dt="2025-03-20T08:08:26.643" v="70" actId="20577"/>
        <pc:sldMkLst>
          <pc:docMk/>
          <pc:sldMk cId="4208133122" sldId="428"/>
        </pc:sldMkLst>
        <pc:spChg chg="mod">
          <ac:chgData name="Matthieu De Mari" userId="dfb708c9-d8dc-439f-9a3b-c772bf4a311c" providerId="ADAL" clId="{BEDA866A-4B51-4131-8B7E-B95FFC755740}" dt="2025-03-20T08:08:26.643" v="70" actId="20577"/>
          <ac:spMkLst>
            <pc:docMk/>
            <pc:sldMk cId="4208133122" sldId="428"/>
            <ac:spMk id="2" creationId="{1C2916CE-A0D8-45BA-B722-6217A1594D90}"/>
          </ac:spMkLst>
        </pc:spChg>
        <pc:spChg chg="mod">
          <ac:chgData name="Matthieu De Mari" userId="dfb708c9-d8dc-439f-9a3b-c772bf4a311c" providerId="ADAL" clId="{BEDA866A-4B51-4131-8B7E-B95FFC755740}" dt="2025-03-20T08:08:21.333" v="58" actId="20577"/>
          <ac:spMkLst>
            <pc:docMk/>
            <pc:sldMk cId="4208133122" sldId="428"/>
            <ac:spMk id="3" creationId="{ECDDC4E1-656C-4FCA-89F2-3158BAA130D4}"/>
          </ac:spMkLst>
        </pc:spChg>
      </pc:sldChg>
      <pc:sldChg chg="modSp mod">
        <pc:chgData name="Matthieu De Mari" userId="dfb708c9-d8dc-439f-9a3b-c772bf4a311c" providerId="ADAL" clId="{BEDA866A-4B51-4131-8B7E-B95FFC755740}" dt="2025-03-20T08:08:30.816" v="71"/>
        <pc:sldMkLst>
          <pc:docMk/>
          <pc:sldMk cId="3536234245" sldId="429"/>
        </pc:sldMkLst>
        <pc:spChg chg="mod">
          <ac:chgData name="Matthieu De Mari" userId="dfb708c9-d8dc-439f-9a3b-c772bf4a311c" providerId="ADAL" clId="{BEDA866A-4B51-4131-8B7E-B95FFC755740}" dt="2025-03-20T08:08:30.816" v="71"/>
          <ac:spMkLst>
            <pc:docMk/>
            <pc:sldMk cId="3536234245" sldId="429"/>
            <ac:spMk id="2" creationId="{1C2916CE-A0D8-45BA-B722-6217A1594D90}"/>
          </ac:spMkLst>
        </pc:spChg>
      </pc:sld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</pc:sldChg>
    </pc:docChg>
  </pc:docChgLst>
  <pc:docChgLst>
    <pc:chgData name="Matthieu De Mari" userId="dfb708c9-d8dc-439f-9a3b-c772bf4a311c" providerId="ADAL" clId="{095C9CDE-9BC9-4918-AEBE-FE97554DA40A}"/>
    <pc:docChg chg="custSel modSld">
      <pc:chgData name="Matthieu De Mari" userId="dfb708c9-d8dc-439f-9a3b-c772bf4a311c" providerId="ADAL" clId="{095C9CDE-9BC9-4918-AEBE-FE97554DA40A}" dt="2023-09-06T11:11:29.753" v="389" actId="14100"/>
      <pc:docMkLst>
        <pc:docMk/>
      </pc:docMkLst>
      <pc:sldChg chg="modSp mod">
        <pc:chgData name="Matthieu De Mari" userId="dfb708c9-d8dc-439f-9a3b-c772bf4a311c" providerId="ADAL" clId="{095C9CDE-9BC9-4918-AEBE-FE97554DA40A}" dt="2023-08-29T05:38:00.033" v="87" actId="113"/>
        <pc:sldMkLst>
          <pc:docMk/>
          <pc:sldMk cId="3714532461" sldId="320"/>
        </pc:sldMkLst>
      </pc:sldChg>
      <pc:sldChg chg="modSp mod">
        <pc:chgData name="Matthieu De Mari" userId="dfb708c9-d8dc-439f-9a3b-c772bf4a311c" providerId="ADAL" clId="{095C9CDE-9BC9-4918-AEBE-FE97554DA40A}" dt="2023-08-29T05:37:51.315" v="83" actId="207"/>
        <pc:sldMkLst>
          <pc:docMk/>
          <pc:sldMk cId="223073395" sldId="321"/>
        </pc:sldMkLst>
      </pc:sldChg>
      <pc:sldChg chg="modSp mod">
        <pc:chgData name="Matthieu De Mari" userId="dfb708c9-d8dc-439f-9a3b-c772bf4a311c" providerId="ADAL" clId="{095C9CDE-9BC9-4918-AEBE-FE97554DA40A}" dt="2023-08-29T05:38:08.317" v="91" actId="207"/>
        <pc:sldMkLst>
          <pc:docMk/>
          <pc:sldMk cId="2384413345" sldId="322"/>
        </pc:sldMkLst>
      </pc:sldChg>
      <pc:sldChg chg="modSp mod">
        <pc:chgData name="Matthieu De Mari" userId="dfb708c9-d8dc-439f-9a3b-c772bf4a311c" providerId="ADAL" clId="{095C9CDE-9BC9-4918-AEBE-FE97554DA40A}" dt="2023-08-29T05:38:15.858" v="93" actId="207"/>
        <pc:sldMkLst>
          <pc:docMk/>
          <pc:sldMk cId="1007954300" sldId="323"/>
        </pc:sldMkLst>
      </pc:sldChg>
      <pc:sldChg chg="modSp mod">
        <pc:chgData name="Matthieu De Mari" userId="dfb708c9-d8dc-439f-9a3b-c772bf4a311c" providerId="ADAL" clId="{095C9CDE-9BC9-4918-AEBE-FE97554DA40A}" dt="2023-08-29T05:38:24.814" v="96" actId="113"/>
        <pc:sldMkLst>
          <pc:docMk/>
          <pc:sldMk cId="2200598295" sldId="324"/>
        </pc:sldMkLst>
      </pc:sldChg>
      <pc:sldChg chg="addSp delSp modSp mod">
        <pc:chgData name="Matthieu De Mari" userId="dfb708c9-d8dc-439f-9a3b-c772bf4a311c" providerId="ADAL" clId="{095C9CDE-9BC9-4918-AEBE-FE97554DA40A}" dt="2023-08-29T05:39:19.821" v="110" actId="20577"/>
        <pc:sldMkLst>
          <pc:docMk/>
          <pc:sldMk cId="794819235" sldId="326"/>
        </pc:sldMkLst>
      </pc:sldChg>
      <pc:sldChg chg="modSp mod">
        <pc:chgData name="Matthieu De Mari" userId="dfb708c9-d8dc-439f-9a3b-c772bf4a311c" providerId="ADAL" clId="{095C9CDE-9BC9-4918-AEBE-FE97554DA40A}" dt="2023-09-06T11:11:29.753" v="389" actId="14100"/>
        <pc:sldMkLst>
          <pc:docMk/>
          <pc:sldMk cId="2738753917" sldId="327"/>
        </pc:sldMkLst>
      </pc:sldChg>
      <pc:sldChg chg="modSp">
        <pc:chgData name="Matthieu De Mari" userId="dfb708c9-d8dc-439f-9a3b-c772bf4a311c" providerId="ADAL" clId="{095C9CDE-9BC9-4918-AEBE-FE97554DA40A}" dt="2023-08-29T05:40:15.643" v="161" actId="20577"/>
        <pc:sldMkLst>
          <pc:docMk/>
          <pc:sldMk cId="3980605247" sldId="330"/>
        </pc:sldMkLst>
      </pc:sldChg>
      <pc:sldChg chg="modSp mod">
        <pc:chgData name="Matthieu De Mari" userId="dfb708c9-d8dc-439f-9a3b-c772bf4a311c" providerId="ADAL" clId="{095C9CDE-9BC9-4918-AEBE-FE97554DA40A}" dt="2023-08-29T05:40:45.299" v="168" actId="207"/>
        <pc:sldMkLst>
          <pc:docMk/>
          <pc:sldMk cId="740642709" sldId="331"/>
        </pc:sldMkLst>
      </pc:sldChg>
      <pc:sldChg chg="modSp mod">
        <pc:chgData name="Matthieu De Mari" userId="dfb708c9-d8dc-439f-9a3b-c772bf4a311c" providerId="ADAL" clId="{095C9CDE-9BC9-4918-AEBE-FE97554DA40A}" dt="2023-08-29T05:41:04.861" v="179" actId="12"/>
        <pc:sldMkLst>
          <pc:docMk/>
          <pc:sldMk cId="1317316884" sldId="332"/>
        </pc:sldMkLst>
      </pc:sldChg>
      <pc:sldChg chg="modSp mod">
        <pc:chgData name="Matthieu De Mari" userId="dfb708c9-d8dc-439f-9a3b-c772bf4a311c" providerId="ADAL" clId="{095C9CDE-9BC9-4918-AEBE-FE97554DA40A}" dt="2023-08-29T05:41:25.211" v="183" actId="207"/>
        <pc:sldMkLst>
          <pc:docMk/>
          <pc:sldMk cId="209007241" sldId="340"/>
        </pc:sldMkLst>
      </pc:sldChg>
      <pc:sldChg chg="modSp mod">
        <pc:chgData name="Matthieu De Mari" userId="dfb708c9-d8dc-439f-9a3b-c772bf4a311c" providerId="ADAL" clId="{095C9CDE-9BC9-4918-AEBE-FE97554DA40A}" dt="2023-08-29T05:37:27.691" v="79" actId="5793"/>
        <pc:sldMkLst>
          <pc:docMk/>
          <pc:sldMk cId="4184208522" sldId="356"/>
        </pc:sldMkLst>
      </pc:sldChg>
      <pc:sldChg chg="modSp mod">
        <pc:chgData name="Matthieu De Mari" userId="dfb708c9-d8dc-439f-9a3b-c772bf4a311c" providerId="ADAL" clId="{095C9CDE-9BC9-4918-AEBE-FE97554DA40A}" dt="2023-08-29T03:58:30.798" v="50" actId="20577"/>
        <pc:sldMkLst>
          <pc:docMk/>
          <pc:sldMk cId="2028834575" sldId="359"/>
        </pc:sldMkLst>
      </pc:sldChg>
      <pc:sldChg chg="addSp modSp mod">
        <pc:chgData name="Matthieu De Mari" userId="dfb708c9-d8dc-439f-9a3b-c772bf4a311c" providerId="ADAL" clId="{095C9CDE-9BC9-4918-AEBE-FE97554DA40A}" dt="2023-08-29T03:59:30.423" v="78" actId="20577"/>
        <pc:sldMkLst>
          <pc:docMk/>
          <pc:sldMk cId="8464436" sldId="360"/>
        </pc:sldMkLst>
      </pc:sldChg>
      <pc:sldChg chg="modSp mod">
        <pc:chgData name="Matthieu De Mari" userId="dfb708c9-d8dc-439f-9a3b-c772bf4a311c" providerId="ADAL" clId="{095C9CDE-9BC9-4918-AEBE-FE97554DA40A}" dt="2023-08-29T05:42:02.723" v="194" actId="207"/>
        <pc:sldMkLst>
          <pc:docMk/>
          <pc:sldMk cId="2426652220" sldId="365"/>
        </pc:sldMkLst>
      </pc:sldChg>
      <pc:sldChg chg="modSp mod">
        <pc:chgData name="Matthieu De Mari" userId="dfb708c9-d8dc-439f-9a3b-c772bf4a311c" providerId="ADAL" clId="{095C9CDE-9BC9-4918-AEBE-FE97554DA40A}" dt="2023-08-29T05:41:50.203" v="191" actId="14100"/>
        <pc:sldMkLst>
          <pc:docMk/>
          <pc:sldMk cId="2348718958" sldId="367"/>
        </pc:sldMkLst>
      </pc:sldChg>
      <pc:sldChg chg="modSp mod">
        <pc:chgData name="Matthieu De Mari" userId="dfb708c9-d8dc-439f-9a3b-c772bf4a311c" providerId="ADAL" clId="{095C9CDE-9BC9-4918-AEBE-FE97554DA40A}" dt="2023-08-29T05:42:41.794" v="207" actId="113"/>
        <pc:sldMkLst>
          <pc:docMk/>
          <pc:sldMk cId="3079885411" sldId="369"/>
        </pc:sldMkLst>
      </pc:sldChg>
      <pc:sldChg chg="modSp mod">
        <pc:chgData name="Matthieu De Mari" userId="dfb708c9-d8dc-439f-9a3b-c772bf4a311c" providerId="ADAL" clId="{095C9CDE-9BC9-4918-AEBE-FE97554DA40A}" dt="2023-08-29T05:44:11.453" v="343" actId="20577"/>
        <pc:sldMkLst>
          <pc:docMk/>
          <pc:sldMk cId="3813756237" sldId="370"/>
        </pc:sldMkLst>
      </pc:sldChg>
      <pc:sldChg chg="modSp mod">
        <pc:chgData name="Matthieu De Mari" userId="dfb708c9-d8dc-439f-9a3b-c772bf4a311c" providerId="ADAL" clId="{095C9CDE-9BC9-4918-AEBE-FE97554DA40A}" dt="2023-08-29T05:44:32.442" v="344" actId="5793"/>
        <pc:sldMkLst>
          <pc:docMk/>
          <pc:sldMk cId="2558758602" sldId="394"/>
        </pc:sldMkLst>
      </pc:sldChg>
      <pc:sldChg chg="modSp mod">
        <pc:chgData name="Matthieu De Mari" userId="dfb708c9-d8dc-439f-9a3b-c772bf4a311c" providerId="ADAL" clId="{095C9CDE-9BC9-4918-AEBE-FE97554DA40A}" dt="2023-08-29T05:44:40.433" v="352" actId="20577"/>
        <pc:sldMkLst>
          <pc:docMk/>
          <pc:sldMk cId="3048249223" sldId="395"/>
        </pc:sldMkLst>
      </pc:sldChg>
      <pc:sldChg chg="modSp mod">
        <pc:chgData name="Matthieu De Mari" userId="dfb708c9-d8dc-439f-9a3b-c772bf4a311c" providerId="ADAL" clId="{095C9CDE-9BC9-4918-AEBE-FE97554DA40A}" dt="2023-08-29T05:44:37.617" v="346" actId="5793"/>
        <pc:sldMkLst>
          <pc:docMk/>
          <pc:sldMk cId="1980452052" sldId="397"/>
        </pc:sldMkLst>
      </pc:sldChg>
      <pc:sldChg chg="addSp delSp modSp mod">
        <pc:chgData name="Matthieu De Mari" userId="dfb708c9-d8dc-439f-9a3b-c772bf4a311c" providerId="ADAL" clId="{095C9CDE-9BC9-4918-AEBE-FE97554DA40A}" dt="2023-08-29T06:06:11.955" v="368" actId="1076"/>
        <pc:sldMkLst>
          <pc:docMk/>
          <pc:sldMk cId="3154433718" sldId="398"/>
        </pc:sldMkLst>
      </pc:sldChg>
      <pc:sldChg chg="modSp mod">
        <pc:chgData name="Matthieu De Mari" userId="dfb708c9-d8dc-439f-9a3b-c772bf4a311c" providerId="ADAL" clId="{095C9CDE-9BC9-4918-AEBE-FE97554DA40A}" dt="2023-08-29T05:45:45.997" v="353" actId="5793"/>
        <pc:sldMkLst>
          <pc:docMk/>
          <pc:sldMk cId="3382079094" sldId="401"/>
        </pc:sldMkLst>
      </pc:sldChg>
      <pc:sldChg chg="addSp delSp modSp mod">
        <pc:chgData name="Matthieu De Mari" userId="dfb708c9-d8dc-439f-9a3b-c772bf4a311c" providerId="ADAL" clId="{095C9CDE-9BC9-4918-AEBE-FE97554DA40A}" dt="2023-08-29T06:04:51.282" v="361" actId="1076"/>
        <pc:sldMkLst>
          <pc:docMk/>
          <pc:sldMk cId="2732551001" sldId="402"/>
        </pc:sldMkLst>
      </pc:sldChg>
      <pc:sldChg chg="addSp delSp modSp mod">
        <pc:chgData name="Matthieu De Mari" userId="dfb708c9-d8dc-439f-9a3b-c772bf4a311c" providerId="ADAL" clId="{095C9CDE-9BC9-4918-AEBE-FE97554DA40A}" dt="2023-08-29T06:06:23.621" v="370"/>
        <pc:sldMkLst>
          <pc:docMk/>
          <pc:sldMk cId="1780316622" sldId="404"/>
        </pc:sldMkLst>
      </pc:sldChg>
      <pc:sldChg chg="addSp delSp modSp mod">
        <pc:chgData name="Matthieu De Mari" userId="dfb708c9-d8dc-439f-9a3b-c772bf4a311c" providerId="ADAL" clId="{095C9CDE-9BC9-4918-AEBE-FE97554DA40A}" dt="2023-08-29T06:10:42.057" v="379" actId="1076"/>
        <pc:sldMkLst>
          <pc:docMk/>
          <pc:sldMk cId="106137820" sldId="409"/>
        </pc:sldMkLst>
      </pc:sldChg>
      <pc:sldChg chg="addSp delSp modSp mod">
        <pc:chgData name="Matthieu De Mari" userId="dfb708c9-d8dc-439f-9a3b-c772bf4a311c" providerId="ADAL" clId="{095C9CDE-9BC9-4918-AEBE-FE97554DA40A}" dt="2023-08-29T06:08:42.751" v="372" actId="1076"/>
        <pc:sldMkLst>
          <pc:docMk/>
          <pc:sldMk cId="753662023" sldId="420"/>
        </pc:sldMkLst>
      </pc:sldChg>
      <pc:sldChg chg="addSp delSp modSp mod">
        <pc:chgData name="Matthieu De Mari" userId="dfb708c9-d8dc-439f-9a3b-c772bf4a311c" providerId="ADAL" clId="{095C9CDE-9BC9-4918-AEBE-FE97554DA40A}" dt="2023-08-29T06:08:49.678" v="376"/>
        <pc:sldMkLst>
          <pc:docMk/>
          <pc:sldMk cId="1638150563" sldId="421"/>
        </pc:sldMkLst>
      </pc:sldChg>
      <pc:sldChg chg="addSp delSp modSp mod">
        <pc:chgData name="Matthieu De Mari" userId="dfb708c9-d8dc-439f-9a3b-c772bf4a311c" providerId="ADAL" clId="{095C9CDE-9BC9-4918-AEBE-FE97554DA40A}" dt="2023-08-29T06:11:24.942" v="388" actId="171"/>
        <pc:sldMkLst>
          <pc:docMk/>
          <pc:sldMk cId="1906296070" sldId="425"/>
        </pc:sldMkLst>
      </pc:sldChg>
    </pc:docChg>
  </pc:docChgLst>
  <pc:docChgLst>
    <pc:chgData name="Matthieu De Mari" userId="dfb708c9-d8dc-439f-9a3b-c772bf4a311c" providerId="ADAL" clId="{70206CE7-7052-48B5-817F-F68C18852F9A}"/>
    <pc:docChg chg="custSel modSld">
      <pc:chgData name="Matthieu De Mari" userId="dfb708c9-d8dc-439f-9a3b-c772bf4a311c" providerId="ADAL" clId="{70206CE7-7052-48B5-817F-F68C18852F9A}" dt="2025-01-07T16:04:58.345" v="67" actId="27636"/>
      <pc:docMkLst>
        <pc:docMk/>
      </pc:docMkLst>
      <pc:sldChg chg="modSp mod">
        <pc:chgData name="Matthieu De Mari" userId="dfb708c9-d8dc-439f-9a3b-c772bf4a311c" providerId="ADAL" clId="{70206CE7-7052-48B5-817F-F68C18852F9A}" dt="2025-01-07T16:04:58.345" v="67" actId="27636"/>
        <pc:sldMkLst>
          <pc:docMk/>
          <pc:sldMk cId="4184208522" sldId="356"/>
        </pc:sldMkLst>
        <pc:spChg chg="mod">
          <ac:chgData name="Matthieu De Mari" userId="dfb708c9-d8dc-439f-9a3b-c772bf4a311c" providerId="ADAL" clId="{70206CE7-7052-48B5-817F-F68C18852F9A}" dt="2025-01-07T16:04:58.345" v="67" actId="27636"/>
          <ac:spMkLst>
            <pc:docMk/>
            <pc:sldMk cId="4184208522" sldId="356"/>
            <ac:spMk id="3" creationId="{B6C7C7C7-5468-43DF-ABE5-41E00F959832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81.png"/><Relationship Id="rId1" Type="http://schemas.openxmlformats.org/officeDocument/2006/relationships/image" Target="../media/image571.png"/><Relationship Id="rId4" Type="http://schemas.openxmlformats.org/officeDocument/2006/relationships/image" Target="../media/image6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20/03/2025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nearby features only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Reminder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588" b="-17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 r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2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3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672862" y="5025292"/>
            <a:ext cx="399756" cy="46892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3072618" y="456418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?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 convolutions, but with less variance in the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b="1" dirty="0"/>
                  <a:t>): </a:t>
                </a:r>
                <a:r>
                  <a:rPr lang="en-US" dirty="0"/>
                  <a:t>We can define a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dirty="0"/>
                  <a:t>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  <a:blipFill>
                <a:blip r:embed="rId2"/>
                <a:stretch>
                  <a:fillRect l="-2471" t="-1852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  <a:blipFill>
                <a:blip r:embed="rId2"/>
                <a:stretch>
                  <a:fillRect l="-2471" t="-1845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(graph convolutional layer, with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Kipf</a:t>
                </a:r>
                <a:r>
                  <a:rPr lang="en-US" b="1" dirty="0">
                    <a:solidFill>
                      <a:srgbClr val="00B050"/>
                    </a:solidFill>
                  </a:rPr>
                  <a:t> spectral propagation rule </a:t>
                </a:r>
                <a:r>
                  <a:rPr lang="en-US" b="1" dirty="0"/>
                  <a:t>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2121" t="-1728" r="-3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Laplacians</a:t>
                </a:r>
                <a:r>
                  <a:rPr lang="en-US" b="1" dirty="0"/>
                  <a:t>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</a:t>
                </a:r>
                <a:r>
                  <a:rPr lang="en-US" dirty="0"/>
                  <a:t>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walk Laplacian</a:t>
                </a:r>
                <a:r>
                  <a:rPr lang="en-US" dirty="0"/>
                  <a:t>: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symmetric Laplacian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3879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Hopefully, you have done your pre-reading on graph theory!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Consider an image (greyscale, for simplicity).</a:t>
            </a:r>
          </a:p>
          <a:p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r>
              <a:rPr lang="en-US" dirty="0"/>
              <a:t>Nodes are pixels,</a:t>
            </a:r>
          </a:p>
          <a:p>
            <a:r>
              <a:rPr lang="en-US" dirty="0"/>
              <a:t>Nodes features are pixel values,</a:t>
            </a:r>
          </a:p>
          <a:p>
            <a:r>
              <a:rPr lang="en-US" dirty="0"/>
              <a:t>Edges connect neighboring pixels,</a:t>
            </a:r>
          </a:p>
          <a:p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 and/or 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the pre-reading lecture for some examples!</a:t>
            </a:r>
          </a:p>
          <a:p>
            <a:r>
              <a:rPr lang="en-US" dirty="0"/>
              <a:t>The variations of the Laplacians give different properties (see Lecture Notes with challenge answers given on the pre-reading if curious!).</a:t>
            </a:r>
          </a:p>
          <a:p>
            <a:r>
              <a:rPr lang="en-US" dirty="0"/>
              <a:t>Also, have a look at extra slides for more (out-of-class) discussions on Laplacians and their uses in embedding graphs!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Model 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2049" t="-2018" r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EC7A59-C52F-8FE4-ABD9-060F2415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47" y="1531814"/>
            <a:ext cx="6077798" cy="176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61FE2-455F-0958-50BB-285CD923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94" y="3294185"/>
            <a:ext cx="485842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D240D54-2C66-631B-67E1-2E335A2E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EFBC6-BEE8-5CC8-A72E-8FB13EC8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894C9-A619-B0D7-AB37-B4255727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262D-37B2-7986-5CE6-EFDB11D5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 of this week.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8865C-92AD-DFF0-0EB8-D75F450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1A026-6356-8E1A-F187-8CFD24CA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4" y="2794135"/>
            <a:ext cx="5827695" cy="406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B4F24-24CD-A509-E46F-C9F8236770B5}"/>
              </a:ext>
            </a:extLst>
          </p:cNvPr>
          <p:cNvSpPr txBox="1"/>
          <p:nvPr/>
        </p:nvSpPr>
        <p:spPr>
          <a:xfrm>
            <a:off x="726832" y="5898541"/>
            <a:ext cx="112228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sym typeface="Wingdings" panose="05000000000000000000" pitchFamily="2" charset="2"/>
              </a:rPr>
              <a:t> Million dollar question: what would be the equivalent of an image convolution applied to a (not necessarily regular) graph?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4745</Words>
  <Application>Microsoft Office PowerPoint</Application>
  <PresentationFormat>Widescreen</PresentationFormat>
  <Paragraphs>517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W9-S2 Graph Convolutional Networks</vt:lpstr>
      <vt:lpstr>About this week (Week 9)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Back to our toy example</vt:lpstr>
      <vt:lpstr>Back to our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 of this week.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2025-03-20T08:08:46Z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